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56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티머니 둥근바람 ExtraBold" panose="02050903000000000000" pitchFamily="18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4" autoAdjust="0"/>
    <p:restoredTop sz="94660"/>
  </p:normalViewPr>
  <p:slideViewPr>
    <p:cSldViewPr snapToGrid="0">
      <p:cViewPr>
        <p:scale>
          <a:sx n="100" d="100"/>
          <a:sy n="100" d="100"/>
        </p:scale>
        <p:origin x="921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49563-3CCB-84C4-A3F5-B9E4677CE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B2825-F3AB-3956-FC2B-FD5763FD4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F9C98-1669-A4DB-81CC-5D314201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16862-A000-391D-9F56-23AB519A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FFF69-FC9C-0720-3C96-A9E9449E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71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DE0BC-E16B-272E-A942-4F8F0DFA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CE0ECC-E798-CC07-3285-A7FA1D2B7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3543-653C-45E5-7719-37F91227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CF8E6-259A-D7B4-CA2A-093982A1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76575-E5DD-A72A-34C3-6E198EC0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8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24C398-819C-50CF-E490-72684DFFC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A184E-4D6F-40A3-5C7D-AAC155A14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CE79F-D16C-42C9-1457-7C5E4F02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81038-D88B-8927-EFAB-DE83BB0C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9B54EE-9D38-FB60-9285-3F10584A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3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90086-0F4A-DF58-6B61-5345849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BA24F6-C9A7-C946-0332-A70C12A1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C3DE17-28CD-4AC6-129D-2E00CC08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DE318-004A-2841-6BE1-9D0765FA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03CE6-29BC-539E-2FEA-8B976433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A25D7-C95B-F72C-78F8-7F6253B8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1CAF2-91FB-A5A0-0425-7DDE46C68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27340-99A3-3E93-A241-D00C9AF0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F5AC3-A503-A9FD-444F-A3CA0281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83EDB-7DD1-25FB-958D-366E216D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FB3F7-5CAC-5ADF-1936-BEEEDFEA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6696E-7E8F-7E26-BE6D-6A51C1BEE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C7522E-7E48-9B52-B4CF-3948EE172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E0C89-CD37-FF46-FB0D-60117546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13721-6CCB-21B1-F3F3-404D082B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91958-4D99-C85D-970F-247F22D4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D28EE-BBEE-F78A-7091-F52E9716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95A47E-4E67-8E73-4365-97B925FC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1CF71-30DF-E9CB-83AC-95BE3C69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82A32B-1B52-21BC-C9E2-6EB0866DD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DF9A0E-0E3A-4D96-1830-21F6ED0C4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2C4E44-1B1E-3679-B8DA-4108277C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97048D-E5E2-D13A-3DD1-55338290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C13EFF-51EB-3460-EEDE-A27E0674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0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CF087-6A8D-0DFC-6A8B-F079E1C8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282F74-E2BA-5360-4B53-984C238D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A4871F-D0C1-698E-5D5E-AD2E0FC2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C027C-69F3-67ED-6676-675FEB0F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D25DF9-2889-C895-DAEF-136322BC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E325B4-D1C0-D467-D816-00EF8B2A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BB200-B933-C072-0FF8-6A7704CC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2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8A75B-614A-43BA-D69F-0E145195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89E66-7802-4EE4-D148-C44FBE059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CBDF37-63FC-B1EF-2903-FA55AB41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C76FA-A931-9E57-CEF0-3741C3D4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39A07C-96FF-4313-A4FB-2D6594D6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B54F4-24EE-0A15-211B-8B70AB90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6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D39C2-9420-7577-C968-96638572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939FF-D46D-2772-82AE-339C2A09F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F95B51-AF6A-695A-54C3-5D8207DB8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C29386-7B23-761E-A665-5F8008A9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EC107-13A6-1C0B-D303-437A2EFF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CF949-8C17-74BA-D98C-C4987CF2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3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64A489-456E-5017-FB0D-B5B0AFE0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3FE94C-91E0-D7EC-9A90-F78FD97E7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30FB-64EB-2F12-F8E2-7DDBC332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601FE-2743-4D1E-835F-43373F4001F2}" type="datetimeFigureOut">
              <a:rPr lang="ko-KR" altLang="en-US" smtClean="0"/>
              <a:t>2024-04-03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48B79-83D8-B9F8-FA8B-F16664CB4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AEECB-6872-6EC8-8CA2-DEAB51F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8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발표용">
            <a:hlinkClick r:id="" action="ppaction://media"/>
            <a:extLst>
              <a:ext uri="{FF2B5EF4-FFF2-40B4-BE49-F238E27FC236}">
                <a16:creationId xmlns:a16="http://schemas.microsoft.com/office/drawing/2014/main" id="{4083DE3E-52F6-39F2-C3ED-B10D39488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1289D-7BA4-950E-CB18-555180AD9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13" y="1354811"/>
            <a:ext cx="4005974" cy="2409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89C42-E676-118D-BF93-AC96D05DC3B0}"/>
              </a:ext>
            </a:extLst>
          </p:cNvPr>
          <p:cNvSpPr txBox="1"/>
          <p:nvPr/>
        </p:nvSpPr>
        <p:spPr>
          <a:xfrm>
            <a:off x="3728545" y="4015977"/>
            <a:ext cx="473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Tailwind </a:t>
            </a:r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쓰세요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A1AE7-685F-E37F-81B9-0F8DD4577E59}"/>
              </a:ext>
            </a:extLst>
          </p:cNvPr>
          <p:cNvSpPr txBox="1"/>
          <p:nvPr/>
        </p:nvSpPr>
        <p:spPr>
          <a:xfrm>
            <a:off x="3268142" y="5098315"/>
            <a:ext cx="5655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체질이란게</a:t>
            </a:r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바뀝니다</a:t>
            </a:r>
          </a:p>
        </p:txBody>
      </p:sp>
    </p:spTree>
    <p:extLst>
      <p:ext uri="{BB962C8B-B14F-4D97-AF65-F5344CB8AC3E}">
        <p14:creationId xmlns:p14="http://schemas.microsoft.com/office/powerpoint/2010/main" val="333201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074" name="Picture 2" descr="Redux 시작하기 | Redux">
            <a:extLst>
              <a:ext uri="{FF2B5EF4-FFF2-40B4-BE49-F238E27FC236}">
                <a16:creationId xmlns:a16="http://schemas.microsoft.com/office/drawing/2014/main" id="{00346D49-408A-A4EC-1F32-1D8F6CB3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107525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cript 에서 Zustand 배우기">
            <a:extLst>
              <a:ext uri="{FF2B5EF4-FFF2-40B4-BE49-F238E27FC236}">
                <a16:creationId xmlns:a16="http://schemas.microsoft.com/office/drawing/2014/main" id="{7659AA30-5064-C9B0-DB41-70562F8B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99" y="1227656"/>
            <a:ext cx="360603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E63CAC-8AA5-8491-A099-395C85F10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978" y="3461773"/>
            <a:ext cx="2873900" cy="2205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955191-FC2D-B2A0-6B01-569B37B1C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216" y="3461773"/>
            <a:ext cx="3901271" cy="22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4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DBA-48D1-55A8-1666-896BBDAC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60" y="3708854"/>
            <a:ext cx="8056680" cy="2110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C68F0-0F53-E8A2-66A9-7D56CA38E044}"/>
              </a:ext>
            </a:extLst>
          </p:cNvPr>
          <p:cNvSpPr txBox="1"/>
          <p:nvPr/>
        </p:nvSpPr>
        <p:spPr>
          <a:xfrm>
            <a:off x="3563896" y="1876573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부산물 </a:t>
            </a:r>
            <a:r>
              <a:rPr lang="en-US" altLang="ko-KR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?</a:t>
            </a:r>
            <a:endParaRPr lang="ko-KR" altLang="en-US" sz="4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3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1626-6696-293B-2160-CDCE53E1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51" y="2240631"/>
            <a:ext cx="4845642" cy="28075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E1B64-5C8E-1446-339C-4115F3C8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52" y="1597809"/>
            <a:ext cx="4148147" cy="4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5122" name="Picture 2" descr="Spring Boot] Framework, Spring Boot란">
            <a:extLst>
              <a:ext uri="{FF2B5EF4-FFF2-40B4-BE49-F238E27FC236}">
                <a16:creationId xmlns:a16="http://schemas.microsoft.com/office/drawing/2014/main" id="{7D6EEBE1-7381-0FD3-B246-8FBEB097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428876"/>
            <a:ext cx="4399640" cy="23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jango - 나무위키">
            <a:extLst>
              <a:ext uri="{FF2B5EF4-FFF2-40B4-BE49-F238E27FC236}">
                <a16:creationId xmlns:a16="http://schemas.microsoft.com/office/drawing/2014/main" id="{D662F66C-55F0-4F22-D3BE-004FE2C6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3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CE336-13A6-BB7E-11BD-5CA29C4F6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54" y="1243000"/>
            <a:ext cx="2814645" cy="5087504"/>
          </a:xfrm>
          <a:prstGeom prst="rect">
            <a:avLst/>
          </a:prstGeom>
        </p:spPr>
      </p:pic>
      <p:pic>
        <p:nvPicPr>
          <p:cNvPr id="11" name="Picture 2" descr="Spring Boot] Framework, Spring Boot란">
            <a:extLst>
              <a:ext uri="{FF2B5EF4-FFF2-40B4-BE49-F238E27FC236}">
                <a16:creationId xmlns:a16="http://schemas.microsoft.com/office/drawing/2014/main" id="{CC6BD692-BE62-A49B-1537-4D9D4F45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428876"/>
            <a:ext cx="4399640" cy="23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4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9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4E5AE-5428-12A9-21AB-74F3F8A7DD7B}"/>
              </a:ext>
            </a:extLst>
          </p:cNvPr>
          <p:cNvSpPr txBox="1"/>
          <p:nvPr/>
        </p:nvSpPr>
        <p:spPr>
          <a:xfrm>
            <a:off x="773935" y="1177957"/>
            <a:ext cx="23727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전처리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텍스트 토큰화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형태소 분석</a:t>
            </a:r>
          </a:p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불용어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8953-AB1C-60F8-9A6C-C77908D05EC0}"/>
              </a:ext>
            </a:extLst>
          </p:cNvPr>
          <p:cNvSpPr txBox="1"/>
          <p:nvPr/>
        </p:nvSpPr>
        <p:spPr>
          <a:xfrm>
            <a:off x="3113219" y="1889224"/>
            <a:ext cx="2807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벡터화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추출 키워드 기반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복지 특성 벡터화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3CD00-C6CA-5519-7CFF-CBAEBDBB53D6}"/>
              </a:ext>
            </a:extLst>
          </p:cNvPr>
          <p:cNvSpPr txBox="1"/>
          <p:nvPr/>
        </p:nvSpPr>
        <p:spPr>
          <a:xfrm>
            <a:off x="2284006" y="4968776"/>
            <a:ext cx="34996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그룹화된 데이터 이용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코사인 유사도 계산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,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추천 알고리즘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7A7EA-E029-CBD0-3AB0-E74370989935}"/>
              </a:ext>
            </a:extLst>
          </p:cNvPr>
          <p:cNvSpPr txBox="1"/>
          <p:nvPr/>
        </p:nvSpPr>
        <p:spPr>
          <a:xfrm>
            <a:off x="811272" y="3429000"/>
            <a:ext cx="39388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DBSCAN 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클러스터링 </a:t>
            </a:r>
          </a:p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벡터화된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특성 활용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,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유사 복지 서비스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그룹핑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3" name="Picture 4" descr="Django - 나무위키">
            <a:extLst>
              <a:ext uri="{FF2B5EF4-FFF2-40B4-BE49-F238E27FC236}">
                <a16:creationId xmlns:a16="http://schemas.microsoft.com/office/drawing/2014/main" id="{4B25114F-D4FC-AA3D-B058-8E38BAB3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76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Picture 4" descr="Django - 나무위키">
            <a:extLst>
              <a:ext uri="{FF2B5EF4-FFF2-40B4-BE49-F238E27FC236}">
                <a16:creationId xmlns:a16="http://schemas.microsoft.com/office/drawing/2014/main" id="{4B25114F-D4FC-AA3D-B058-8E38BAB3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oNLPy: 파이썬 한국어 NLP — KoNLPy 0.6.0 documentation">
            <a:extLst>
              <a:ext uri="{FF2B5EF4-FFF2-40B4-BE49-F238E27FC236}">
                <a16:creationId xmlns:a16="http://schemas.microsoft.com/office/drawing/2014/main" id="{7F043386-E206-E6FC-B2B9-8C6C54D3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81" y="3790948"/>
            <a:ext cx="2095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9D4C92-DF72-C07E-DD2A-12DC125C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547" y="1483504"/>
            <a:ext cx="2085990" cy="2047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4B8F97-695E-5E82-0D22-FF27EEDF0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10" y="1585899"/>
            <a:ext cx="3182167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4277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(INFRA)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07" y="1087821"/>
            <a:ext cx="9640986" cy="54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3A496-ACC6-C03B-49DD-F97E6BA391E1}"/>
              </a:ext>
            </a:extLst>
          </p:cNvPr>
          <p:cNvSpPr txBox="1"/>
          <p:nvPr/>
        </p:nvSpPr>
        <p:spPr>
          <a:xfrm>
            <a:off x="1189567" y="279399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D109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팀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K-ASAP</a:t>
            </a:r>
            <a:b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</a:b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특화 프로젝트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– 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빅데이터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추천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30C99-271A-30D9-EBE1-D48BA9EA4957}"/>
              </a:ext>
            </a:extLst>
          </p:cNvPr>
          <p:cNvSpPr txBox="1"/>
          <p:nvPr/>
        </p:nvSpPr>
        <p:spPr>
          <a:xfrm>
            <a:off x="3008047" y="2788860"/>
            <a:ext cx="61759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사용자 맞춤형 복지 혜택 추천 서비스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/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/>
            <a:r>
              <a:rPr lang="ko-KR" altLang="en-US" sz="54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세이비어</a:t>
            </a:r>
            <a:endParaRPr lang="ko-KR" altLang="en-US" sz="54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72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DEBC9-1F89-8D0E-51CA-295DAE30BAEF}"/>
              </a:ext>
            </a:extLst>
          </p:cNvPr>
          <p:cNvSpPr txBox="1"/>
          <p:nvPr/>
        </p:nvSpPr>
        <p:spPr>
          <a:xfrm>
            <a:off x="1147764" y="261936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496B5-33C2-9F3E-59FA-C8C80C5161DD}"/>
              </a:ext>
            </a:extLst>
          </p:cNvPr>
          <p:cNvSpPr txBox="1"/>
          <p:nvPr/>
        </p:nvSpPr>
        <p:spPr>
          <a:xfrm>
            <a:off x="4681680" y="1709739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8A33D-6F72-AA67-E483-A8A23C4CB028}"/>
              </a:ext>
            </a:extLst>
          </p:cNvPr>
          <p:cNvSpPr txBox="1"/>
          <p:nvPr/>
        </p:nvSpPr>
        <p:spPr>
          <a:xfrm>
            <a:off x="4681680" y="3353307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제품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B1187-8D68-4F0F-E66D-206D1D8CF0B8}"/>
              </a:ext>
            </a:extLst>
          </p:cNvPr>
          <p:cNvSpPr txBox="1"/>
          <p:nvPr/>
        </p:nvSpPr>
        <p:spPr>
          <a:xfrm>
            <a:off x="4675268" y="4996876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250889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3D711-56BF-4529-26DC-1705CBFB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71" y="2061369"/>
            <a:ext cx="9136857" cy="4506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2696672" y="1628774"/>
            <a:ext cx="6798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복지가 여기저기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산재해있어서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있어도 모르는 상황이 발생함</a:t>
            </a:r>
          </a:p>
        </p:txBody>
      </p:sp>
    </p:spTree>
    <p:extLst>
      <p:ext uri="{BB962C8B-B14F-4D97-AF65-F5344CB8AC3E}">
        <p14:creationId xmlns:p14="http://schemas.microsoft.com/office/powerpoint/2010/main" val="208856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295D4-9250-A666-E91D-A4A9A213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44" y="2383617"/>
            <a:ext cx="6596111" cy="4081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31E14-DC3A-25CF-FD6B-9DF7BAC71AB4}"/>
              </a:ext>
            </a:extLst>
          </p:cNvPr>
          <p:cNvSpPr txBox="1"/>
          <p:nvPr/>
        </p:nvSpPr>
        <p:spPr>
          <a:xfrm>
            <a:off x="2141230" y="1628774"/>
            <a:ext cx="7909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조건에 맞는 사용자 맞춤형 복지 추천으로 편하게 이용할 수는 없을까 </a:t>
            </a:r>
            <a:r>
              <a:rPr lang="en-US" altLang="ko-KR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?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2C17F8-D737-835C-3015-468D1AAD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99" y="2986070"/>
            <a:ext cx="7039026" cy="3362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D05641-080C-104F-C737-26C98E61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971" y="6143631"/>
            <a:ext cx="5510229" cy="4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2471450" y="1633537"/>
            <a:ext cx="7249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많이 찾는 복지를 엄선하여 다들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받는거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나만 놓치는 일이 없도록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DACC3-30D9-CE34-93DF-E0B55A90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20" y="2405051"/>
            <a:ext cx="8681960" cy="38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제품 시연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FDCF17-C4F2-87EC-A2BB-0CBD11EC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08" y="1633522"/>
            <a:ext cx="7934383" cy="41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 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1028469" y="2101839"/>
            <a:ext cx="437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React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기반으로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UI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를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7447B-3872-F00E-850F-00E36981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62" y="1557337"/>
            <a:ext cx="3785007" cy="4595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BD3BF-8B9F-D819-7209-3D376A952F79}"/>
              </a:ext>
            </a:extLst>
          </p:cNvPr>
          <p:cNvSpPr txBox="1"/>
          <p:nvPr/>
        </p:nvSpPr>
        <p:spPr>
          <a:xfrm>
            <a:off x="1028469" y="3473053"/>
            <a:ext cx="432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Electron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으로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래핑을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292BB-73DC-BA11-7FCA-F6406B687690}"/>
              </a:ext>
            </a:extLst>
          </p:cNvPr>
          <p:cNvSpPr txBox="1"/>
          <p:nvPr/>
        </p:nvSpPr>
        <p:spPr>
          <a:xfrm>
            <a:off x="1028469" y="4848167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크로스 플랫폼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SW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세이비어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36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1008649" y="3655825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CSS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in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JS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595838-2CDA-8961-BC3C-D552CA35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0" y="1658683"/>
            <a:ext cx="3013849" cy="1863484"/>
          </a:xfrm>
          <a:prstGeom prst="rect">
            <a:avLst/>
          </a:prstGeom>
        </p:spPr>
      </p:pic>
      <p:pic>
        <p:nvPicPr>
          <p:cNvPr id="2052" name="Picture 4" descr="부트스트랩(Bootstrap)이란? - 하나몬">
            <a:extLst>
              <a:ext uri="{FF2B5EF4-FFF2-40B4-BE49-F238E27FC236}">
                <a16:creationId xmlns:a16="http://schemas.microsoft.com/office/drawing/2014/main" id="{A82895EC-1384-AFA4-5BEB-37BBCCF7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276" y="1724013"/>
            <a:ext cx="1990415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3316AD-9BF5-5DBF-6D8B-E6949EDEE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317" y="1595425"/>
            <a:ext cx="2815404" cy="2024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95F929-526A-5B14-F3C3-F90A5FB52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446" y="1741346"/>
            <a:ext cx="2612620" cy="1571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C5C2B4-335C-246A-06F9-C1FA57C8E2CA}"/>
              </a:ext>
            </a:extLst>
          </p:cNvPr>
          <p:cNvSpPr txBox="1"/>
          <p:nvPr/>
        </p:nvSpPr>
        <p:spPr>
          <a:xfrm>
            <a:off x="3767859" y="3655825"/>
            <a:ext cx="19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Bootstrap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B3C147-F2AA-34D9-8544-8FBA623E5AAD}"/>
              </a:ext>
            </a:extLst>
          </p:cNvPr>
          <p:cNvSpPr txBox="1"/>
          <p:nvPr/>
        </p:nvSpPr>
        <p:spPr>
          <a:xfrm>
            <a:off x="6306333" y="3655825"/>
            <a:ext cx="224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Material UI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57870-094C-E25A-81F6-2D370581A8F3}"/>
              </a:ext>
            </a:extLst>
          </p:cNvPr>
          <p:cNvSpPr txBox="1"/>
          <p:nvPr/>
        </p:nvSpPr>
        <p:spPr>
          <a:xfrm>
            <a:off x="9377715" y="3655825"/>
            <a:ext cx="17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Tailwind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8EF475-3748-68D9-C047-804A77B47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87" y="4498743"/>
            <a:ext cx="2528214" cy="11540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F4E63B-42F0-C4E5-B547-B2D5F38EE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7859" y="4737624"/>
            <a:ext cx="2133616" cy="2381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1B10DC2-25B1-464E-71E1-24266287E3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0214" y="5151975"/>
            <a:ext cx="2795608" cy="4333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25607AB-AA39-7B68-4B39-4F1CB69D1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6667" y="4306625"/>
            <a:ext cx="2062178" cy="16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213</Words>
  <Application>Microsoft Office PowerPoint</Application>
  <PresentationFormat>와이드스크린</PresentationFormat>
  <Paragraphs>49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티머니 둥근바람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김상훈</dc:creator>
  <cp:lastModifiedBy>김상훈</cp:lastModifiedBy>
  <cp:revision>29</cp:revision>
  <dcterms:created xsi:type="dcterms:W3CDTF">2024-03-31T10:07:12Z</dcterms:created>
  <dcterms:modified xsi:type="dcterms:W3CDTF">2024-04-03T11:06:29Z</dcterms:modified>
</cp:coreProperties>
</file>